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60"/>
  </p:normalViewPr>
  <p:slideViewPr>
    <p:cSldViewPr>
      <p:cViewPr varScale="1">
        <p:scale>
          <a:sx n="69" d="100"/>
          <a:sy n="69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32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29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50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53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51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97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79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74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84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91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26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FB89-99C1-4128-9607-8D29FE588A33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4618-0C23-472F-AE1C-BB58F3FB340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67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72018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Voortplanting overige zoogdieren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149080"/>
            <a:ext cx="2857500" cy="1857375"/>
          </a:xfrm>
        </p:spPr>
      </p:pic>
    </p:spTree>
    <p:extLst>
      <p:ext uri="{BB962C8B-B14F-4D97-AF65-F5344CB8AC3E}">
        <p14:creationId xmlns:p14="http://schemas.microsoft.com/office/powerpoint/2010/main" val="19361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Konijn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Heeft net als kat een ovulatie na dekking</a:t>
            </a:r>
          </a:p>
          <a:p>
            <a:r>
              <a:rPr lang="nl-NL" dirty="0" smtClean="0"/>
              <a:t>Rammelaar klimt op voedster</a:t>
            </a:r>
          </a:p>
          <a:p>
            <a:r>
              <a:rPr lang="nl-NL" dirty="0" smtClean="0"/>
              <a:t>Direct na inbrengen penis treed er een zaadlozing op</a:t>
            </a:r>
          </a:p>
          <a:p>
            <a:r>
              <a:rPr lang="nl-NL" dirty="0" smtClean="0"/>
              <a:t>Rammelaar maakt knorrend geluid en valt </a:t>
            </a:r>
            <a:br>
              <a:rPr lang="nl-NL" dirty="0" smtClean="0"/>
            </a:br>
            <a:r>
              <a:rPr lang="nl-NL" dirty="0" smtClean="0"/>
              <a:t>van de voedster af.</a:t>
            </a:r>
          </a:p>
          <a:p>
            <a:r>
              <a:rPr lang="nl-NL" dirty="0" smtClean="0"/>
              <a:t>Eisprong is ongeveer 10-12 uur na de </a:t>
            </a:r>
            <a:br>
              <a:rPr lang="nl-NL" dirty="0" smtClean="0"/>
            </a:br>
            <a:r>
              <a:rPr lang="nl-NL" dirty="0" smtClean="0"/>
              <a:t>dekking</a:t>
            </a:r>
          </a:p>
        </p:txBody>
      </p:sp>
    </p:spTree>
    <p:extLst>
      <p:ext uri="{BB962C8B-B14F-4D97-AF65-F5344CB8AC3E}">
        <p14:creationId xmlns:p14="http://schemas.microsoft.com/office/powerpoint/2010/main" val="241432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Cavia’s en hamsters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Vaak zie je de dekking niet.</a:t>
            </a:r>
          </a:p>
          <a:p>
            <a:r>
              <a:rPr lang="nl-NL" dirty="0" smtClean="0"/>
              <a:t>Plaats de beer bij de zeugen.</a:t>
            </a:r>
          </a:p>
          <a:p>
            <a:r>
              <a:rPr lang="nl-NL" dirty="0" smtClean="0"/>
              <a:t>Soms vind je een </a:t>
            </a:r>
            <a:r>
              <a:rPr lang="nl-NL" dirty="0" err="1" smtClean="0"/>
              <a:t>dekprop</a:t>
            </a:r>
            <a:endParaRPr lang="nl-NL" dirty="0" smtClean="0"/>
          </a:p>
          <a:p>
            <a:r>
              <a:rPr lang="nl-NL" dirty="0" smtClean="0"/>
              <a:t>Bij de hamster zie je de dekking vaak ook niet.</a:t>
            </a:r>
          </a:p>
          <a:p>
            <a:r>
              <a:rPr lang="nl-NL" dirty="0" smtClean="0"/>
              <a:t>Wanneer het vrouwtje niet wil kan er bij hamsters flinke ruzie komen!</a:t>
            </a:r>
          </a:p>
        </p:txBody>
      </p:sp>
    </p:spTree>
    <p:extLst>
      <p:ext uri="{BB962C8B-B14F-4D97-AF65-F5344CB8AC3E}">
        <p14:creationId xmlns:p14="http://schemas.microsoft.com/office/powerpoint/2010/main" val="214474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Man zit op vrouw</a:t>
            </a:r>
          </a:p>
          <a:p>
            <a:r>
              <a:rPr lang="nl-NL" dirty="0" smtClean="0"/>
              <a:t>Cloaca’s zegen elkaar aan</a:t>
            </a:r>
          </a:p>
          <a:p>
            <a:r>
              <a:rPr lang="nl-NL" dirty="0" smtClean="0"/>
              <a:t>Vrouw legt eieren</a:t>
            </a:r>
          </a:p>
          <a:p>
            <a:r>
              <a:rPr lang="nl-NL" dirty="0" smtClean="0"/>
              <a:t>Bij watervogels hebben de mannen wel een penis.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36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Meestal een uitwendige bevruchting</a:t>
            </a:r>
          </a:p>
          <a:p>
            <a:r>
              <a:rPr lang="nl-NL" dirty="0" smtClean="0"/>
              <a:t>Kraakbeenvissen hebben een inwendige bevruchting</a:t>
            </a:r>
          </a:p>
          <a:p>
            <a:r>
              <a:rPr lang="nl-NL" dirty="0" smtClean="0"/>
              <a:t>Muilbroeders broeden de eieren in hun muil uit</a:t>
            </a:r>
          </a:p>
          <a:p>
            <a:r>
              <a:rPr lang="nl-NL" dirty="0" smtClean="0"/>
              <a:t>Gesloten substraatbroeders</a:t>
            </a:r>
          </a:p>
          <a:p>
            <a:r>
              <a:rPr lang="nl-NL" dirty="0" smtClean="0"/>
              <a:t>Open substraatbroeders</a:t>
            </a:r>
          </a:p>
          <a:p>
            <a:r>
              <a:rPr lang="nl-NL" dirty="0" err="1" smtClean="0"/>
              <a:t>Vrijleggers</a:t>
            </a:r>
            <a:endParaRPr lang="nl-NL" dirty="0" smtClean="0"/>
          </a:p>
          <a:p>
            <a:r>
              <a:rPr lang="nl-NL" dirty="0" smtClean="0"/>
              <a:t>bodemleggers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428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Amfibieën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476" t="45180" r="16246" b="34137"/>
          <a:stretch/>
        </p:blipFill>
        <p:spPr>
          <a:xfrm>
            <a:off x="148539" y="2420888"/>
            <a:ext cx="8023861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3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reptielen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7824" t="34250" r="17348" b="5703"/>
          <a:stretch/>
        </p:blipFill>
        <p:spPr>
          <a:xfrm>
            <a:off x="457200" y="550199"/>
            <a:ext cx="7427168" cy="559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39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124</Words>
  <Application>Microsoft Office PowerPoint</Application>
  <PresentationFormat>Diavoorstelling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Voortplanting overige zoogdieren </vt:lpstr>
      <vt:lpstr>Konijn</vt:lpstr>
      <vt:lpstr>Cavia’s en hamsters</vt:lpstr>
      <vt:lpstr>Vogels</vt:lpstr>
      <vt:lpstr>Vissen</vt:lpstr>
      <vt:lpstr>Amfibieën</vt:lpstr>
      <vt:lpstr>reptielen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Voortplanting</dc:title>
  <dc:creator>Wendy van der Wouden</dc:creator>
  <cp:lastModifiedBy>Helanie Aalders</cp:lastModifiedBy>
  <cp:revision>15</cp:revision>
  <dcterms:created xsi:type="dcterms:W3CDTF">2012-11-13T14:40:09Z</dcterms:created>
  <dcterms:modified xsi:type="dcterms:W3CDTF">2017-11-28T07:20:45Z</dcterms:modified>
</cp:coreProperties>
</file>